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5"/>
  </p:sldMasterIdLst>
  <p:notesMasterIdLst>
    <p:notesMasterId r:id="rId20"/>
  </p:notesMasterIdLst>
  <p:handoutMasterIdLst>
    <p:handoutMasterId r:id="rId21"/>
  </p:handoutMasterIdLst>
  <p:sldIdLst>
    <p:sldId id="1768" r:id="rId6"/>
    <p:sldId id="1769" r:id="rId7"/>
    <p:sldId id="1770" r:id="rId8"/>
    <p:sldId id="1771" r:id="rId9"/>
    <p:sldId id="1772" r:id="rId10"/>
    <p:sldId id="1780" r:id="rId11"/>
    <p:sldId id="1773" r:id="rId12"/>
    <p:sldId id="1775" r:id="rId13"/>
    <p:sldId id="1776" r:id="rId14"/>
    <p:sldId id="1777" r:id="rId15"/>
    <p:sldId id="1778" r:id="rId16"/>
    <p:sldId id="1779" r:id="rId17"/>
    <p:sldId id="1781" r:id="rId18"/>
    <p:sldId id="1472" r:id="rId19"/>
  </p:sldIdLst>
  <p:sldSz cx="18288000" cy="9104313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7E"/>
    <a:srgbClr val="F675EC"/>
    <a:srgbClr val="B600C2"/>
    <a:srgbClr val="C67416"/>
    <a:srgbClr val="FFA122"/>
    <a:srgbClr val="F8921A"/>
    <a:srgbClr val="DABB5A"/>
    <a:srgbClr val="E40520"/>
    <a:srgbClr val="D4594A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15" autoAdjust="0"/>
    <p:restoredTop sz="96190" autoAdjust="0"/>
  </p:normalViewPr>
  <p:slideViewPr>
    <p:cSldViewPr snapToGrid="0">
      <p:cViewPr varScale="1">
        <p:scale>
          <a:sx n="77" d="100"/>
          <a:sy n="77" d="100"/>
        </p:scale>
        <p:origin x="21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68" y="20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10.09.20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738313" y="0"/>
            <a:ext cx="10329863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87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emf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29DD979-3A54-48A6-A22A-FDC5A1B3EE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6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81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41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22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74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429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134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5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1418744"/>
            <a:ext cx="17383842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9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015" y="212339"/>
            <a:ext cx="14471866" cy="1459890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2007069"/>
            <a:ext cx="17383842" cy="6215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84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>
            <a:lvl1pPr algn="l">
              <a:defRPr/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014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03866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18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6024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420653" y="1418750"/>
            <a:ext cx="4259322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6746" y="4097069"/>
            <a:ext cx="3877608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420653" y="4649809"/>
            <a:ext cx="4259322" cy="251038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26748" y="1418746"/>
            <a:ext cx="3877608" cy="25091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2015" y="1418750"/>
            <a:ext cx="8578438" cy="574144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482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532012" y="4119251"/>
            <a:ext cx="16302320" cy="8658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2458406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21184" y="517334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4"/>
            <a:ext cx="16302320" cy="8513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19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594697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3"/>
            <a:ext cx="16302320" cy="4392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470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136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045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2"/>
            <a:ext cx="18288000" cy="90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7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4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51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5" y="1486123"/>
            <a:ext cx="17397214" cy="6783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2782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434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3" y="158188"/>
            <a:ext cx="14471866" cy="97668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3" y="1535374"/>
            <a:ext cx="8145210" cy="6631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44231" y="1515546"/>
            <a:ext cx="8971622" cy="663113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49" y="8341718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66"/>
            <a:ext cx="14095420" cy="486124"/>
          </a:xfrm>
        </p:spPr>
        <p:txBody>
          <a:bodyPr/>
          <a:lstStyle/>
          <a:p>
            <a:r>
              <a:rPr lang="de-DE"/>
              <a:t>Location Analytics – Real-Time Geofencing using Kafka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0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72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2095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6BAEBB-49B4-4A40-B56E-93D5B44B18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8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5BD248-4519-5541-9DD6-8772D11EFA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4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8F69D3-E6CD-F342-9D6C-09A4ED564B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22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29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7" y="272674"/>
            <a:ext cx="14331142" cy="676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015" y="1189033"/>
            <a:ext cx="17383842" cy="7021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4814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5154836" y="323827"/>
            <a:ext cx="2761020" cy="4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9" r:id="rId2"/>
    <p:sldLayoutId id="2147483741" r:id="rId3"/>
    <p:sldLayoutId id="2147483742" r:id="rId4"/>
    <p:sldLayoutId id="2147483763" r:id="rId5"/>
    <p:sldLayoutId id="2147483764" r:id="rId6"/>
    <p:sldLayoutId id="2147483765" r:id="rId7"/>
    <p:sldLayoutId id="2147483766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43" r:id="rId17"/>
    <p:sldLayoutId id="2147483752" r:id="rId18"/>
    <p:sldLayoutId id="2147483753" r:id="rId19"/>
    <p:sldLayoutId id="2147483755" r:id="rId20"/>
    <p:sldLayoutId id="2147483761" r:id="rId21"/>
    <p:sldLayoutId id="2147483762" r:id="rId22"/>
    <p:sldLayoutId id="2147483734" r:id="rId23"/>
    <p:sldLayoutId id="2147483760" r:id="rId24"/>
    <p:sldLayoutId id="2147483756" r:id="rId25"/>
    <p:sldLayoutId id="2147483757" r:id="rId26"/>
    <p:sldLayoutId id="2147483758" r:id="rId27"/>
    <p:sldLayoutId id="2147483767" r:id="rId28"/>
    <p:sldLayoutId id="2147483768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0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0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33" name="Can 32"/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8" idx="3"/>
            <a:endCxn id="33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48" name="Straight Arrow Connector 47"/>
          <p:cNvCxnSpPr>
            <a:cxnSpLocks/>
            <a:stCxn id="126" idx="1"/>
            <a:endCxn id="4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cxnSpLocks/>
            <a:stCxn id="21" idx="1"/>
            <a:endCxn id="28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  <a:endCxn id="100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7C4F3266-3782-8041-B43E-1AF78CE5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20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nliches Foto">
            <a:extLst>
              <a:ext uri="{FF2B5EF4-FFF2-40B4-BE49-F238E27FC236}">
                <a16:creationId xmlns:a16="http://schemas.microsoft.com/office/drawing/2014/main" id="{A67156AB-2085-9C45-9036-188F05EE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828" y="603907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nliches Foto">
            <a:extLst>
              <a:ext uri="{FF2B5EF4-FFF2-40B4-BE49-F238E27FC236}">
                <a16:creationId xmlns:a16="http://schemas.microsoft.com/office/drawing/2014/main" id="{6ECD55A4-2E42-6941-AA36-9ADF8923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64" y="227625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sqlDB (@ksqlDB) | Twitter">
            <a:extLst>
              <a:ext uri="{FF2B5EF4-FFF2-40B4-BE49-F238E27FC236}">
                <a16:creationId xmlns:a16="http://schemas.microsoft.com/office/drawing/2014/main" id="{B5A08678-1E61-CC40-BF8E-C210C8F4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ksqlDB (@ksqlDB) | Twitter">
            <a:extLst>
              <a:ext uri="{FF2B5EF4-FFF2-40B4-BE49-F238E27FC236}">
                <a16:creationId xmlns:a16="http://schemas.microsoft.com/office/drawing/2014/main" id="{F26F09D9-BE63-5B4C-9BFC-22BACD66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ksqlDB (@ksqlDB) | Twitter">
            <a:extLst>
              <a:ext uri="{FF2B5EF4-FFF2-40B4-BE49-F238E27FC236}">
                <a16:creationId xmlns:a16="http://schemas.microsoft.com/office/drawing/2014/main" id="{74DB272B-99BF-5641-A3AF-3097F922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8C966EE-331A-8044-85E1-7DDA15D0FB92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775323-1F80-E340-B288-C2FE65A4788A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32C2FBC-BC6F-4548-B798-F68872E15412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4CCE0C53-F410-384F-B144-2C49A63E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28">
            <a:extLst>
              <a:ext uri="{FF2B5EF4-FFF2-40B4-BE49-F238E27FC236}">
                <a16:creationId xmlns:a16="http://schemas.microsoft.com/office/drawing/2014/main" id="{42897DF1-DDF4-BC41-86CC-901B5928675B}"/>
              </a:ext>
            </a:extLst>
          </p:cNvPr>
          <p:cNvCxnSpPr>
            <a:cxnSpLocks/>
            <a:stCxn id="33" idx="1"/>
            <a:endCxn id="62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9391C783-CBFA-F648-A276-D08CE7F9CDD8}"/>
              </a:ext>
            </a:extLst>
          </p:cNvPr>
          <p:cNvSpPr/>
          <p:nvPr/>
        </p:nvSpPr>
        <p:spPr>
          <a:xfrm rot="5400000">
            <a:off x="15535929" y="4197379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9" name="Straight Arrow Connector 28">
            <a:extLst>
              <a:ext uri="{FF2B5EF4-FFF2-40B4-BE49-F238E27FC236}">
                <a16:creationId xmlns:a16="http://schemas.microsoft.com/office/drawing/2014/main" id="{5D43820B-8D73-3A4C-853C-B4C8F75FEFFD}"/>
              </a:ext>
            </a:extLst>
          </p:cNvPr>
          <p:cNvCxnSpPr>
            <a:cxnSpLocks/>
            <a:stCxn id="62" idx="3"/>
            <a:endCxn id="77" idx="3"/>
          </p:cNvCxnSpPr>
          <p:nvPr/>
        </p:nvCxnSpPr>
        <p:spPr>
          <a:xfrm flipV="1">
            <a:off x="14415452" y="4699229"/>
            <a:ext cx="780627" cy="132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C7D0FB2-4FEB-D144-BD11-5C704692249D}"/>
              </a:ext>
            </a:extLst>
          </p:cNvPr>
          <p:cNvSpPr txBox="1"/>
          <p:nvPr/>
        </p:nvSpPr>
        <p:spPr>
          <a:xfrm>
            <a:off x="15130755" y="4962144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6" name="Picture 2" descr="ksqlDB (@ksqlDB) | Twitter">
            <a:extLst>
              <a:ext uri="{FF2B5EF4-FFF2-40B4-BE49-F238E27FC236}">
                <a16:creationId xmlns:a16="http://schemas.microsoft.com/office/drawing/2014/main" id="{820C221A-7B4C-E949-A428-5EAA0A83C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2066501" y="22503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3100280" y="22503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4134059" y="22503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84" name="Can 83">
            <a:extLst>
              <a:ext uri="{FF2B5EF4-FFF2-40B4-BE49-F238E27FC236}">
                <a16:creationId xmlns:a16="http://schemas.microsoft.com/office/drawing/2014/main" id="{EC5F50D1-1846-2C46-A41D-F24796652725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D0EE839-D503-A447-947C-AB042FC960DA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stCxn id="100" idx="1"/>
            <a:endCxn id="107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7454BF6-A3C4-304C-9E28-CB69041B0706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667DE95-3BFA-DF47-A20C-9DFC372C9E1A}"/>
              </a:ext>
            </a:extLst>
          </p:cNvPr>
          <p:cNvCxnSpPr>
            <a:cxnSpLocks/>
            <a:stCxn id="112" idx="3"/>
            <a:endCxn id="21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1020E9C-748C-4A4C-937D-930ED134FF6F}"/>
              </a:ext>
            </a:extLst>
          </p:cNvPr>
          <p:cNvCxnSpPr>
            <a:cxnSpLocks/>
            <a:stCxn id="84" idx="1"/>
            <a:endCxn id="112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D3388C-D9CE-5D48-8571-8C04B12977A1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56EFC5EB-5BD7-A24C-A737-D5BCD1BEB0FA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141" name="AutoShape 4">
            <a:extLst>
              <a:ext uri="{FF2B5EF4-FFF2-40B4-BE49-F238E27FC236}">
                <a16:creationId xmlns:a16="http://schemas.microsoft.com/office/drawing/2014/main" id="{62455F9C-D47D-2A49-B9BF-6C3453FD826C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BAC4735-E010-A14F-AD7C-4AA20AC5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143" name="Straight Arrow Connector 6">
            <a:extLst>
              <a:ext uri="{FF2B5EF4-FFF2-40B4-BE49-F238E27FC236}">
                <a16:creationId xmlns:a16="http://schemas.microsoft.com/office/drawing/2014/main" id="{FD24C76F-04C2-D748-BE24-597C26B50191}"/>
              </a:ext>
            </a:extLst>
          </p:cNvPr>
          <p:cNvCxnSpPr>
            <a:cxnSpLocks/>
            <a:stCxn id="141" idx="3"/>
            <a:endCxn id="15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AutoShape 4">
            <a:extLst>
              <a:ext uri="{FF2B5EF4-FFF2-40B4-BE49-F238E27FC236}">
                <a16:creationId xmlns:a16="http://schemas.microsoft.com/office/drawing/2014/main" id="{DB8A72A2-06BD-1444-9FA6-9E285CB9D5B4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5DAAF34-1B07-834C-BB3F-77DCFC2E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146" name="Straight Arrow Connector 58">
            <a:extLst>
              <a:ext uri="{FF2B5EF4-FFF2-40B4-BE49-F238E27FC236}">
                <a16:creationId xmlns:a16="http://schemas.microsoft.com/office/drawing/2014/main" id="{D7CE436C-748E-5148-BA7B-38168D0AC530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AutoShape 4">
            <a:extLst>
              <a:ext uri="{FF2B5EF4-FFF2-40B4-BE49-F238E27FC236}">
                <a16:creationId xmlns:a16="http://schemas.microsoft.com/office/drawing/2014/main" id="{36CE0BB8-B5C9-9B42-A721-28CAE6B14552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BFDD4300-07A7-3D4C-BD79-D9E6E634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150" name="Straight Arrow Connector 6">
            <a:extLst>
              <a:ext uri="{FF2B5EF4-FFF2-40B4-BE49-F238E27FC236}">
                <a16:creationId xmlns:a16="http://schemas.microsoft.com/office/drawing/2014/main" id="{B79C40DF-AB32-014A-97AC-487D861125FE}"/>
              </a:ext>
            </a:extLst>
          </p:cNvPr>
          <p:cNvCxnSpPr>
            <a:cxnSpLocks/>
            <a:stCxn id="148" idx="3"/>
            <a:endCxn id="15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8CB687-1B8F-EF48-AD44-BA3D0F7751BD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AutoShape 4">
            <a:extLst>
              <a:ext uri="{FF2B5EF4-FFF2-40B4-BE49-F238E27FC236}">
                <a16:creationId xmlns:a16="http://schemas.microsoft.com/office/drawing/2014/main" id="{E64C9A9F-BCDE-4D43-8FD6-1FA01BE4FF0C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A5F8345F-723A-0545-AEC2-606C03E3AA9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1049" name="Multi-document 1048">
            <a:extLst>
              <a:ext uri="{FF2B5EF4-FFF2-40B4-BE49-F238E27FC236}">
                <a16:creationId xmlns:a16="http://schemas.microsoft.com/office/drawing/2014/main" id="{66E39D24-2C4D-6246-B6D2-04CF93D54B74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169" name="Straight Arrow Connector 6">
            <a:extLst>
              <a:ext uri="{FF2B5EF4-FFF2-40B4-BE49-F238E27FC236}">
                <a16:creationId xmlns:a16="http://schemas.microsoft.com/office/drawing/2014/main" id="{004AE517-7FAF-6242-865A-CA5DA6C1F4B9}"/>
              </a:ext>
            </a:extLst>
          </p:cNvPr>
          <p:cNvCxnSpPr>
            <a:cxnSpLocks/>
            <a:stCxn id="152" idx="3"/>
            <a:endCxn id="1049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D0FEEA4-8E01-F243-BB99-68700C3C4FE1}"/>
              </a:ext>
            </a:extLst>
          </p:cNvPr>
          <p:cNvCxnSpPr>
            <a:cxnSpLocks/>
            <a:stCxn id="1049" idx="3"/>
            <a:endCxn id="157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B5CD17A-7DD6-3B4B-B418-2278366516E1}"/>
              </a:ext>
            </a:extLst>
          </p:cNvPr>
          <p:cNvCxnSpPr>
            <a:cxnSpLocks/>
            <a:stCxn id="157" idx="3"/>
            <a:endCxn id="84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8" name="Picture 6" descr="hnliches Foto">
            <a:extLst>
              <a:ext uri="{FF2B5EF4-FFF2-40B4-BE49-F238E27FC236}">
                <a16:creationId xmlns:a16="http://schemas.microsoft.com/office/drawing/2014/main" id="{7C0B58C8-1295-2449-862E-33EFD56A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5010413F-95E4-C840-AB6B-D4D65EC03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1068" name="Rounded Rectangle 1067">
            <a:extLst>
              <a:ext uri="{FF2B5EF4-FFF2-40B4-BE49-F238E27FC236}">
                <a16:creationId xmlns:a16="http://schemas.microsoft.com/office/drawing/2014/main" id="{F1115611-21B7-4144-9379-5A63BE8EEDFC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471FD9B5-2B56-854A-B2AD-1C3EF7E9F6D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pic>
        <p:nvPicPr>
          <p:cNvPr id="153" name="Picture 2" descr="Truck Icon 869308">
            <a:extLst>
              <a:ext uri="{FF2B5EF4-FFF2-40B4-BE49-F238E27FC236}">
                <a16:creationId xmlns:a16="http://schemas.microsoft.com/office/drawing/2014/main" id="{2C09EE89-C2F6-1A44-A0E2-32A43DDA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 descr="Truck Icon 2300420">
            <a:extLst>
              <a:ext uri="{FF2B5EF4-FFF2-40B4-BE49-F238E27FC236}">
                <a16:creationId xmlns:a16="http://schemas.microsoft.com/office/drawing/2014/main" id="{AB9FA501-4F0E-084F-97FD-615E42BD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4B5BD10-80D0-D744-BAA2-7F7EC559536E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FAA2B79-D6B5-5644-B523-DCCA133C507E}"/>
              </a:ext>
            </a:extLst>
          </p:cNvPr>
          <p:cNvCxnSpPr>
            <a:cxnSpLocks/>
            <a:stCxn id="137" idx="4"/>
            <a:endCxn id="230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98108F9E-233D-1E4D-ADDF-7FBC307F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31D6F1FB-0C33-064D-B370-E1F79CF0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66D1744-F211-D045-AC2B-7C3EF27B7624}"/>
              </a:ext>
            </a:extLst>
          </p:cNvPr>
          <p:cNvCxnSpPr>
            <a:cxnSpLocks/>
            <a:stCxn id="230" idx="3"/>
            <a:endCxn id="127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C7A4D307-5ADA-404D-854A-374D44E96F26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244" name="Straight Arrow Connector 112">
            <a:extLst>
              <a:ext uri="{FF2B5EF4-FFF2-40B4-BE49-F238E27FC236}">
                <a16:creationId xmlns:a16="http://schemas.microsoft.com/office/drawing/2014/main" id="{61977629-9B1F-1B4A-9A90-CDBA3D25A7C8}"/>
              </a:ext>
            </a:extLst>
          </p:cNvPr>
          <p:cNvCxnSpPr>
            <a:cxnSpLocks/>
            <a:stCxn id="112" idx="3"/>
            <a:endCxn id="24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112">
            <a:extLst>
              <a:ext uri="{FF2B5EF4-FFF2-40B4-BE49-F238E27FC236}">
                <a16:creationId xmlns:a16="http://schemas.microsoft.com/office/drawing/2014/main" id="{6E852E29-FE81-0C45-9B77-CC04F480200B}"/>
              </a:ext>
            </a:extLst>
          </p:cNvPr>
          <p:cNvCxnSpPr>
            <a:cxnSpLocks/>
            <a:stCxn id="127" idx="1"/>
            <a:endCxn id="24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0" name="Picture 6" descr="hnliches Foto">
            <a:extLst>
              <a:ext uri="{FF2B5EF4-FFF2-40B4-BE49-F238E27FC236}">
                <a16:creationId xmlns:a16="http://schemas.microsoft.com/office/drawing/2014/main" id="{3C38CF0B-4642-4F46-A3B9-BCC29583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1020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426EC916-3F2F-8B47-94BC-69201E4EE9A3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288B785-2DC0-DC44-AF6B-8CA65AF92EF8}"/>
              </a:ext>
            </a:extLst>
          </p:cNvPr>
          <p:cNvSpPr txBox="1"/>
          <p:nvPr/>
        </p:nvSpPr>
        <p:spPr>
          <a:xfrm>
            <a:off x="13786128" y="3035134"/>
            <a:ext cx="279829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B6F3D430-B67B-4D42-8FEE-3D4FDDCA2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56" name="Can 255">
            <a:extLst>
              <a:ext uri="{FF2B5EF4-FFF2-40B4-BE49-F238E27FC236}">
                <a16:creationId xmlns:a16="http://schemas.microsoft.com/office/drawing/2014/main" id="{9574F654-21C6-5047-9FFC-50CBC23B503D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F0AB2E11-D9F3-AB47-BDEC-3AF9E686365C}"/>
              </a:ext>
            </a:extLst>
          </p:cNvPr>
          <p:cNvCxnSpPr>
            <a:cxnSpLocks/>
            <a:stCxn id="243" idx="3"/>
            <a:endCxn id="25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13EC1F5E-B716-F943-BC32-C8252C619D4C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277" name="Straight Arrow Connector 60">
            <a:extLst>
              <a:ext uri="{FF2B5EF4-FFF2-40B4-BE49-F238E27FC236}">
                <a16:creationId xmlns:a16="http://schemas.microsoft.com/office/drawing/2014/main" id="{E05F97A9-B7A8-8C44-8D7C-FF3A177CECF3}"/>
              </a:ext>
            </a:extLst>
          </p:cNvPr>
          <p:cNvCxnSpPr>
            <a:cxnSpLocks/>
            <a:stCxn id="276" idx="1"/>
            <a:endCxn id="21" idx="2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0" name="Picture 6" descr="hnliches Foto">
            <a:extLst>
              <a:ext uri="{FF2B5EF4-FFF2-40B4-BE49-F238E27FC236}">
                <a16:creationId xmlns:a16="http://schemas.microsoft.com/office/drawing/2014/main" id="{A4C8FA48-9BB1-EC46-B5A9-1CDC93C3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360" y="372645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6" descr="hnliches Foto">
            <a:extLst>
              <a:ext uri="{FF2B5EF4-FFF2-40B4-BE49-F238E27FC236}">
                <a16:creationId xmlns:a16="http://schemas.microsoft.com/office/drawing/2014/main" id="{4208DC0E-2EE8-4947-A458-AB579F22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" descr="ksqlDB (@ksqlDB) | Twitter">
            <a:extLst>
              <a:ext uri="{FF2B5EF4-FFF2-40B4-BE49-F238E27FC236}">
                <a16:creationId xmlns:a16="http://schemas.microsoft.com/office/drawing/2014/main" id="{9795E6B9-DD20-5A4C-A16C-FE62DAAA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Rounded Rectangle 293">
            <a:extLst>
              <a:ext uri="{FF2B5EF4-FFF2-40B4-BE49-F238E27FC236}">
                <a16:creationId xmlns:a16="http://schemas.microsoft.com/office/drawing/2014/main" id="{9D61D788-17E4-5042-904F-65CF206D383C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95" name="Rounded Rectangle 294">
            <a:extLst>
              <a:ext uri="{FF2B5EF4-FFF2-40B4-BE49-F238E27FC236}">
                <a16:creationId xmlns:a16="http://schemas.microsoft.com/office/drawing/2014/main" id="{4E24B457-A669-1240-85C8-8834F20F2DB3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296" name="Picture 295">
            <a:extLst>
              <a:ext uri="{FF2B5EF4-FFF2-40B4-BE49-F238E27FC236}">
                <a16:creationId xmlns:a16="http://schemas.microsoft.com/office/drawing/2014/main" id="{4639113F-71A1-BA43-B1A0-5FEADEABA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297" name="Straight Arrow Connector 28">
            <a:extLst>
              <a:ext uri="{FF2B5EF4-FFF2-40B4-BE49-F238E27FC236}">
                <a16:creationId xmlns:a16="http://schemas.microsoft.com/office/drawing/2014/main" id="{5A886F69-B2C2-8849-8DEA-0728D70F1C24}"/>
              </a:ext>
            </a:extLst>
          </p:cNvPr>
          <p:cNvCxnSpPr>
            <a:cxnSpLocks/>
            <a:stCxn id="295" idx="3"/>
            <a:endCxn id="294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8">
            <a:extLst>
              <a:ext uri="{FF2B5EF4-FFF2-40B4-BE49-F238E27FC236}">
                <a16:creationId xmlns:a16="http://schemas.microsoft.com/office/drawing/2014/main" id="{464327D4-520D-7245-B2BA-BF9E76131CD4}"/>
              </a:ext>
            </a:extLst>
          </p:cNvPr>
          <p:cNvCxnSpPr>
            <a:cxnSpLocks/>
            <a:endCxn id="301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8">
            <a:extLst>
              <a:ext uri="{FF2B5EF4-FFF2-40B4-BE49-F238E27FC236}">
                <a16:creationId xmlns:a16="http://schemas.microsoft.com/office/drawing/2014/main" id="{259F6C0E-DA55-7E4D-B3DE-47484A74AA65}"/>
              </a:ext>
            </a:extLst>
          </p:cNvPr>
          <p:cNvCxnSpPr>
            <a:cxnSpLocks/>
            <a:stCxn id="300" idx="3"/>
            <a:endCxn id="29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0" name="Rounded Rectangle 299">
            <a:extLst>
              <a:ext uri="{FF2B5EF4-FFF2-40B4-BE49-F238E27FC236}">
                <a16:creationId xmlns:a16="http://schemas.microsoft.com/office/drawing/2014/main" id="{2652745C-EF34-6541-A8D3-DCB7D89B4135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DD8DC125-6C6C-F04E-A175-ED75A8E53A65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302" name="Straight Arrow Connector 28">
            <a:extLst>
              <a:ext uri="{FF2B5EF4-FFF2-40B4-BE49-F238E27FC236}">
                <a16:creationId xmlns:a16="http://schemas.microsoft.com/office/drawing/2014/main" id="{DD06663D-17AE-F54C-965F-73CF9DCFF61B}"/>
              </a:ext>
            </a:extLst>
          </p:cNvPr>
          <p:cNvCxnSpPr>
            <a:cxnSpLocks/>
            <a:stCxn id="301" idx="3"/>
            <a:endCxn id="29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28">
            <a:extLst>
              <a:ext uri="{FF2B5EF4-FFF2-40B4-BE49-F238E27FC236}">
                <a16:creationId xmlns:a16="http://schemas.microsoft.com/office/drawing/2014/main" id="{117B281E-A970-194A-A05C-036B079F77C2}"/>
              </a:ext>
            </a:extLst>
          </p:cNvPr>
          <p:cNvCxnSpPr>
            <a:cxnSpLocks/>
            <a:endCxn id="300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4" name="Picture 2" descr="ksqlDB (@ksqlDB) | Twitter">
            <a:extLst>
              <a:ext uri="{FF2B5EF4-FFF2-40B4-BE49-F238E27FC236}">
                <a16:creationId xmlns:a16="http://schemas.microsoft.com/office/drawing/2014/main" id="{333F4CAD-CF33-CC4F-BA89-9E1FD90A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" name="Picture 2" descr="ksqlDB (@ksqlDB) | Twitter">
            <a:extLst>
              <a:ext uri="{FF2B5EF4-FFF2-40B4-BE49-F238E27FC236}">
                <a16:creationId xmlns:a16="http://schemas.microsoft.com/office/drawing/2014/main" id="{07F6EB40-2B2B-944E-9B60-F9B7D2E0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0794" y="413637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63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3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A2486683-119F-8447-BE05-643A9CF5AA02}"/>
              </a:ext>
            </a:extLst>
          </p:cNvPr>
          <p:cNvSpPr/>
          <p:nvPr/>
        </p:nvSpPr>
        <p:spPr>
          <a:xfrm>
            <a:off x="12259488" y="4102380"/>
            <a:ext cx="4126293" cy="11251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10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53271" y="3672669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76372" cy="10939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69"/>
            <a:ext cx="681825" cy="148139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49871" y="4200054"/>
            <a:ext cx="689617" cy="721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hnliches Foto">
            <a:extLst>
              <a:ext uri="{FF2B5EF4-FFF2-40B4-BE49-F238E27FC236}">
                <a16:creationId xmlns:a16="http://schemas.microsoft.com/office/drawing/2014/main" id="{F6CB86D0-2977-914B-A10F-839BEC1B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ksqlDB (@ksqlDB) | Twitter">
            <a:extLst>
              <a:ext uri="{FF2B5EF4-FFF2-40B4-BE49-F238E27FC236}">
                <a16:creationId xmlns:a16="http://schemas.microsoft.com/office/drawing/2014/main" id="{5E22B5ED-A85C-CB45-9BB3-7D1D5335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2B79EA9F-CC7B-2D4A-9058-D0AC05BEA306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3" name="Straight Arrow Connector 60">
            <a:extLst>
              <a:ext uri="{FF2B5EF4-FFF2-40B4-BE49-F238E27FC236}">
                <a16:creationId xmlns:a16="http://schemas.microsoft.com/office/drawing/2014/main" id="{EF237FDE-7408-D145-AAD2-083C435B89D8}"/>
              </a:ext>
            </a:extLst>
          </p:cNvPr>
          <p:cNvCxnSpPr>
            <a:cxnSpLocks/>
            <a:stCxn id="102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ksqlDB (@ksqlDB) | Twitter">
            <a:extLst>
              <a:ext uri="{FF2B5EF4-FFF2-40B4-BE49-F238E27FC236}">
                <a16:creationId xmlns:a16="http://schemas.microsoft.com/office/drawing/2014/main" id="{D97595C9-D1C9-7145-A8B3-2CE55A16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46165C3F-343B-8C4C-9E1A-BDE88B534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94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24AA0A5-D2E6-D048-8A97-D6849B5CE2D7}"/>
              </a:ext>
            </a:extLst>
          </p:cNvPr>
          <p:cNvSpPr/>
          <p:nvPr/>
        </p:nvSpPr>
        <p:spPr>
          <a:xfrm>
            <a:off x="131825" y="6781371"/>
            <a:ext cx="9012175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11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2707" y="3672670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85808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1261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59307" y="4200054"/>
            <a:ext cx="680181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6" descr="hnliches Foto">
            <a:extLst>
              <a:ext uri="{FF2B5EF4-FFF2-40B4-BE49-F238E27FC236}">
                <a16:creationId xmlns:a16="http://schemas.microsoft.com/office/drawing/2014/main" id="{D2377B53-2248-2141-8842-DAC2C096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9EFDE6FC-1D09-364C-85B4-FFD2AF6E5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C6D7283-F405-8348-BA72-B50175369F53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7" name="Straight Arrow Connector 60">
            <a:extLst>
              <a:ext uri="{FF2B5EF4-FFF2-40B4-BE49-F238E27FC236}">
                <a16:creationId xmlns:a16="http://schemas.microsoft.com/office/drawing/2014/main" id="{657A289D-CF24-1948-8E0B-02211A9FCF64}"/>
              </a:ext>
            </a:extLst>
          </p:cNvPr>
          <p:cNvCxnSpPr>
            <a:cxnSpLocks/>
            <a:stCxn id="106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" name="Picture 6" descr="hnliches Foto">
            <a:extLst>
              <a:ext uri="{FF2B5EF4-FFF2-40B4-BE49-F238E27FC236}">
                <a16:creationId xmlns:a16="http://schemas.microsoft.com/office/drawing/2014/main" id="{9A3E886D-CC1C-4747-8331-C0735748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ksqlDB (@ksqlDB) | Twitter">
            <a:extLst>
              <a:ext uri="{FF2B5EF4-FFF2-40B4-BE49-F238E27FC236}">
                <a16:creationId xmlns:a16="http://schemas.microsoft.com/office/drawing/2014/main" id="{85441860-86BF-A644-81E0-34A8207B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ksqlDB (@ksqlDB) | Twitter">
            <a:extLst>
              <a:ext uri="{FF2B5EF4-FFF2-40B4-BE49-F238E27FC236}">
                <a16:creationId xmlns:a16="http://schemas.microsoft.com/office/drawing/2014/main" id="{5DFAD690-043E-DB46-8DCA-7341703B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66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6D982084-B4FD-0E4F-BC24-8FAC7EA6800D}"/>
              </a:ext>
            </a:extLst>
          </p:cNvPr>
          <p:cNvSpPr/>
          <p:nvPr/>
        </p:nvSpPr>
        <p:spPr>
          <a:xfrm>
            <a:off x="9499002" y="5717895"/>
            <a:ext cx="3349320" cy="1426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171A2A54-E53F-FE4F-812C-E20B0ACE828E}"/>
              </a:ext>
            </a:extLst>
          </p:cNvPr>
          <p:cNvSpPr/>
          <p:nvPr/>
        </p:nvSpPr>
        <p:spPr>
          <a:xfrm>
            <a:off x="16433198" y="2367925"/>
            <a:ext cx="1716073" cy="29095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D4533CDC-23D5-044F-977A-4D52FDD187A9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B88AAEAF-A5E7-024E-8A24-5FAE1BC97C12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8D59A40-127C-F444-9468-3A3A663BD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117" name="Straight Arrow Connector 28">
            <a:extLst>
              <a:ext uri="{FF2B5EF4-FFF2-40B4-BE49-F238E27FC236}">
                <a16:creationId xmlns:a16="http://schemas.microsoft.com/office/drawing/2014/main" id="{73CB3A0E-697F-A84C-81FC-B7BF2110530E}"/>
              </a:ext>
            </a:extLst>
          </p:cNvPr>
          <p:cNvCxnSpPr>
            <a:cxnSpLocks/>
            <a:stCxn id="115" idx="3"/>
            <a:endCxn id="113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8">
            <a:extLst>
              <a:ext uri="{FF2B5EF4-FFF2-40B4-BE49-F238E27FC236}">
                <a16:creationId xmlns:a16="http://schemas.microsoft.com/office/drawing/2014/main" id="{D84D154F-EC33-5B4A-8975-57A46A3B665A}"/>
              </a:ext>
            </a:extLst>
          </p:cNvPr>
          <p:cNvCxnSpPr>
            <a:cxnSpLocks/>
            <a:stCxn id="88" idx="1"/>
            <a:endCxn id="130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28">
            <a:extLst>
              <a:ext uri="{FF2B5EF4-FFF2-40B4-BE49-F238E27FC236}">
                <a16:creationId xmlns:a16="http://schemas.microsoft.com/office/drawing/2014/main" id="{BB95074E-FBD3-BF43-85B4-E7549CA943EF}"/>
              </a:ext>
            </a:extLst>
          </p:cNvPr>
          <p:cNvCxnSpPr>
            <a:cxnSpLocks/>
            <a:stCxn id="127" idx="3"/>
            <a:endCxn id="11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A387C7CD-4D6A-8347-B319-1648CFDCD6B3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018D7241-440C-F74E-88A2-6F355BDB7A69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132" name="Straight Arrow Connector 28">
            <a:extLst>
              <a:ext uri="{FF2B5EF4-FFF2-40B4-BE49-F238E27FC236}">
                <a16:creationId xmlns:a16="http://schemas.microsoft.com/office/drawing/2014/main" id="{AC2A155F-85F9-EC43-A76E-87E04873413D}"/>
              </a:ext>
            </a:extLst>
          </p:cNvPr>
          <p:cNvCxnSpPr>
            <a:cxnSpLocks/>
            <a:stCxn id="130" idx="3"/>
            <a:endCxn id="11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28">
            <a:extLst>
              <a:ext uri="{FF2B5EF4-FFF2-40B4-BE49-F238E27FC236}">
                <a16:creationId xmlns:a16="http://schemas.microsoft.com/office/drawing/2014/main" id="{B6BC41BD-D534-654C-9B38-5FB0B16453C1}"/>
              </a:ext>
            </a:extLst>
          </p:cNvPr>
          <p:cNvCxnSpPr>
            <a:cxnSpLocks/>
            <a:stCxn id="77" idx="1"/>
            <a:endCxn id="127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ksqlDB (@ksqlDB) | Twitter">
            <a:extLst>
              <a:ext uri="{FF2B5EF4-FFF2-40B4-BE49-F238E27FC236}">
                <a16:creationId xmlns:a16="http://schemas.microsoft.com/office/drawing/2014/main" id="{7A844372-5916-384A-95ED-501FCC1F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411144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ksqlDB (@ksqlDB) | Twitter">
            <a:extLst>
              <a:ext uri="{FF2B5EF4-FFF2-40B4-BE49-F238E27FC236}">
                <a16:creationId xmlns:a16="http://schemas.microsoft.com/office/drawing/2014/main" id="{1F31E481-101B-1D4A-B6E9-046BC825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29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E4EB6187-0FF6-D044-9A43-82524985F44C}"/>
              </a:ext>
            </a:extLst>
          </p:cNvPr>
          <p:cNvSpPr/>
          <p:nvPr/>
        </p:nvSpPr>
        <p:spPr>
          <a:xfrm>
            <a:off x="10312164" y="3846474"/>
            <a:ext cx="2041053" cy="1798204"/>
          </a:xfrm>
          <a:custGeom>
            <a:avLst/>
            <a:gdLst>
              <a:gd name="connsiteX0" fmla="*/ 25167 w 889233"/>
              <a:gd name="connsiteY0" fmla="*/ 595619 h 855678"/>
              <a:gd name="connsiteX1" fmla="*/ 0 w 889233"/>
              <a:gd name="connsiteY1" fmla="*/ 260059 h 855678"/>
              <a:gd name="connsiteX2" fmla="*/ 142613 w 889233"/>
              <a:gd name="connsiteY2" fmla="*/ 58723 h 855678"/>
              <a:gd name="connsiteX3" fmla="*/ 352338 w 889233"/>
              <a:gd name="connsiteY3" fmla="*/ 0 h 855678"/>
              <a:gd name="connsiteX4" fmla="*/ 612397 w 889233"/>
              <a:gd name="connsiteY4" fmla="*/ 0 h 855678"/>
              <a:gd name="connsiteX5" fmla="*/ 838899 w 889233"/>
              <a:gd name="connsiteY5" fmla="*/ 134224 h 855678"/>
              <a:gd name="connsiteX6" fmla="*/ 889233 w 889233"/>
              <a:gd name="connsiteY6" fmla="*/ 293615 h 855678"/>
              <a:gd name="connsiteX7" fmla="*/ 889233 w 889233"/>
              <a:gd name="connsiteY7" fmla="*/ 578841 h 855678"/>
              <a:gd name="connsiteX8" fmla="*/ 662730 w 889233"/>
              <a:gd name="connsiteY8" fmla="*/ 788566 h 855678"/>
              <a:gd name="connsiteX9" fmla="*/ 436228 w 889233"/>
              <a:gd name="connsiteY9" fmla="*/ 855678 h 855678"/>
              <a:gd name="connsiteX10" fmla="*/ 243281 w 889233"/>
              <a:gd name="connsiteY10" fmla="*/ 771788 h 855678"/>
              <a:gd name="connsiteX11" fmla="*/ 92279 w 889233"/>
              <a:gd name="connsiteY11" fmla="*/ 729843 h 855678"/>
              <a:gd name="connsiteX12" fmla="*/ 25167 w 889233"/>
              <a:gd name="connsiteY12" fmla="*/ 595619 h 8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9233" h="855678">
                <a:moveTo>
                  <a:pt x="25167" y="595619"/>
                </a:moveTo>
                <a:lnTo>
                  <a:pt x="0" y="260059"/>
                </a:lnTo>
                <a:lnTo>
                  <a:pt x="142613" y="58723"/>
                </a:lnTo>
                <a:lnTo>
                  <a:pt x="352338" y="0"/>
                </a:lnTo>
                <a:lnTo>
                  <a:pt x="612397" y="0"/>
                </a:lnTo>
                <a:lnTo>
                  <a:pt x="838899" y="134224"/>
                </a:lnTo>
                <a:lnTo>
                  <a:pt x="889233" y="293615"/>
                </a:lnTo>
                <a:lnTo>
                  <a:pt x="889233" y="578841"/>
                </a:lnTo>
                <a:lnTo>
                  <a:pt x="662730" y="788566"/>
                </a:lnTo>
                <a:lnTo>
                  <a:pt x="436228" y="855678"/>
                </a:lnTo>
                <a:lnTo>
                  <a:pt x="243281" y="771788"/>
                </a:lnTo>
                <a:lnTo>
                  <a:pt x="92279" y="729843"/>
                </a:lnTo>
                <a:lnTo>
                  <a:pt x="25167" y="5956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854" tIns="80927" rIns="161854" bIns="809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3186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01FD-706A-C746-89C4-A416C702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C9D0C3-319E-4444-8002-563ED4CD8FE5}"/>
              </a:ext>
            </a:extLst>
          </p:cNvPr>
          <p:cNvSpPr/>
          <p:nvPr/>
        </p:nvSpPr>
        <p:spPr>
          <a:xfrm>
            <a:off x="7953990" y="4552156"/>
            <a:ext cx="3595280" cy="2813846"/>
          </a:xfrm>
          <a:custGeom>
            <a:avLst/>
            <a:gdLst>
              <a:gd name="connsiteX0" fmla="*/ 0 w 2407651"/>
              <a:gd name="connsiteY0" fmla="*/ 2785145 h 2785145"/>
              <a:gd name="connsiteX1" fmla="*/ 486562 w 2407651"/>
              <a:gd name="connsiteY1" fmla="*/ 2382474 h 2785145"/>
              <a:gd name="connsiteX2" fmla="*/ 947956 w 2407651"/>
              <a:gd name="connsiteY2" fmla="*/ 2197916 h 2785145"/>
              <a:gd name="connsiteX3" fmla="*/ 1384184 w 2407651"/>
              <a:gd name="connsiteY3" fmla="*/ 1971413 h 2785145"/>
              <a:gd name="connsiteX4" fmla="*/ 1526796 w 2407651"/>
              <a:gd name="connsiteY4" fmla="*/ 1786855 h 2785145"/>
              <a:gd name="connsiteX5" fmla="*/ 1526796 w 2407651"/>
              <a:gd name="connsiteY5" fmla="*/ 1342239 h 2785145"/>
              <a:gd name="connsiteX6" fmla="*/ 1652631 w 2407651"/>
              <a:gd name="connsiteY6" fmla="*/ 1073791 h 2785145"/>
              <a:gd name="connsiteX7" fmla="*/ 1887523 w 2407651"/>
              <a:gd name="connsiteY7" fmla="*/ 805343 h 2785145"/>
              <a:gd name="connsiteX8" fmla="*/ 2323751 w 2407651"/>
              <a:gd name="connsiteY8" fmla="*/ 285226 h 2785145"/>
              <a:gd name="connsiteX9" fmla="*/ 2407641 w 2407651"/>
              <a:gd name="connsiteY9" fmla="*/ 0 h 2785145"/>
              <a:gd name="connsiteX10" fmla="*/ 2407641 w 2407651"/>
              <a:gd name="connsiteY10" fmla="*/ 0 h 278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7651" h="2785145">
                <a:moveTo>
                  <a:pt x="0" y="2785145"/>
                </a:moveTo>
                <a:cubicBezTo>
                  <a:pt x="164285" y="2632745"/>
                  <a:pt x="328570" y="2480345"/>
                  <a:pt x="486562" y="2382474"/>
                </a:cubicBezTo>
                <a:cubicBezTo>
                  <a:pt x="644554" y="2284603"/>
                  <a:pt x="798352" y="2266426"/>
                  <a:pt x="947956" y="2197916"/>
                </a:cubicBezTo>
                <a:cubicBezTo>
                  <a:pt x="1097560" y="2129406"/>
                  <a:pt x="1287711" y="2039923"/>
                  <a:pt x="1384184" y="1971413"/>
                </a:cubicBezTo>
                <a:cubicBezTo>
                  <a:pt x="1480657" y="1902903"/>
                  <a:pt x="1503027" y="1891717"/>
                  <a:pt x="1526796" y="1786855"/>
                </a:cubicBezTo>
                <a:cubicBezTo>
                  <a:pt x="1550565" y="1681993"/>
                  <a:pt x="1505824" y="1461083"/>
                  <a:pt x="1526796" y="1342239"/>
                </a:cubicBezTo>
                <a:cubicBezTo>
                  <a:pt x="1547768" y="1223395"/>
                  <a:pt x="1592510" y="1163274"/>
                  <a:pt x="1652631" y="1073791"/>
                </a:cubicBezTo>
                <a:cubicBezTo>
                  <a:pt x="1712752" y="984308"/>
                  <a:pt x="1775670" y="936770"/>
                  <a:pt x="1887523" y="805343"/>
                </a:cubicBezTo>
                <a:cubicBezTo>
                  <a:pt x="1999376" y="673916"/>
                  <a:pt x="2237065" y="419450"/>
                  <a:pt x="2323751" y="285226"/>
                </a:cubicBezTo>
                <a:cubicBezTo>
                  <a:pt x="2410437" y="151002"/>
                  <a:pt x="2407641" y="0"/>
                  <a:pt x="2407641" y="0"/>
                </a:cubicBezTo>
                <a:lnTo>
                  <a:pt x="240764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81B596-2153-344C-BDBB-5A29CEC7CCCB}"/>
              </a:ext>
            </a:extLst>
          </p:cNvPr>
          <p:cNvSpPr/>
          <p:nvPr/>
        </p:nvSpPr>
        <p:spPr>
          <a:xfrm>
            <a:off x="10332042" y="5422028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5164A7-1ED0-2C4A-AEA1-B8AD8BB26965}"/>
              </a:ext>
            </a:extLst>
          </p:cNvPr>
          <p:cNvSpPr/>
          <p:nvPr/>
        </p:nvSpPr>
        <p:spPr>
          <a:xfrm>
            <a:off x="10623994" y="5130076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98E5A-C423-0E41-8B2A-029A72A0CECF}"/>
              </a:ext>
            </a:extLst>
          </p:cNvPr>
          <p:cNvSpPr/>
          <p:nvPr/>
        </p:nvSpPr>
        <p:spPr>
          <a:xfrm>
            <a:off x="11332690" y="45139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913F9A-2B9E-9C4C-B99D-C43513550CD2}"/>
              </a:ext>
            </a:extLst>
          </p:cNvPr>
          <p:cNvSpPr/>
          <p:nvPr/>
        </p:nvSpPr>
        <p:spPr>
          <a:xfrm>
            <a:off x="10065670" y="5862794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28E75D-5FFC-1540-9691-B5F3E33F3615}"/>
              </a:ext>
            </a:extLst>
          </p:cNvPr>
          <p:cNvSpPr/>
          <p:nvPr/>
        </p:nvSpPr>
        <p:spPr>
          <a:xfrm>
            <a:off x="9964228" y="63927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63021F-4ADE-4743-A9B1-6B805CDD56C7}"/>
              </a:ext>
            </a:extLst>
          </p:cNvPr>
          <p:cNvSpPr/>
          <p:nvPr/>
        </p:nvSpPr>
        <p:spPr>
          <a:xfrm>
            <a:off x="9424236" y="6564383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F17E29-0BAC-DB42-8194-C26B58A220BA}"/>
              </a:ext>
            </a:extLst>
          </p:cNvPr>
          <p:cNvSpPr/>
          <p:nvPr/>
        </p:nvSpPr>
        <p:spPr>
          <a:xfrm>
            <a:off x="8832170" y="674675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F64A64-B2FC-3D4E-A3E6-3519BA9A190F}"/>
              </a:ext>
            </a:extLst>
          </p:cNvPr>
          <p:cNvSpPr/>
          <p:nvPr/>
        </p:nvSpPr>
        <p:spPr>
          <a:xfrm>
            <a:off x="8396019" y="69026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EEC12-6B92-214B-AE15-E8347BBC573A}"/>
              </a:ext>
            </a:extLst>
          </p:cNvPr>
          <p:cNvSpPr txBox="1"/>
          <p:nvPr/>
        </p:nvSpPr>
        <p:spPr>
          <a:xfrm>
            <a:off x="11862134" y="4425685"/>
            <a:ext cx="141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BEAE84-D4BD-1648-B168-37C05BA17FDD}"/>
              </a:ext>
            </a:extLst>
          </p:cNvPr>
          <p:cNvSpPr/>
          <p:nvPr/>
        </p:nvSpPr>
        <p:spPr>
          <a:xfrm>
            <a:off x="11020860" y="48356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8ABC4-2C4B-E34D-BC3C-D4BD78474720}"/>
              </a:ext>
            </a:extLst>
          </p:cNvPr>
          <p:cNvSpPr txBox="1"/>
          <p:nvPr/>
        </p:nvSpPr>
        <p:spPr>
          <a:xfrm>
            <a:off x="10780943" y="5493172"/>
            <a:ext cx="1298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”Entering”</a:t>
            </a:r>
          </a:p>
        </p:txBody>
      </p:sp>
    </p:spTree>
    <p:extLst>
      <p:ext uri="{BB962C8B-B14F-4D97-AF65-F5344CB8AC3E}">
        <p14:creationId xmlns:p14="http://schemas.microsoft.com/office/powerpoint/2010/main" val="163938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49663" y="1354260"/>
            <a:ext cx="6068749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755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4C05AA-DA4C-0A46-B59B-25E027D30A34}"/>
              </a:ext>
            </a:extLst>
          </p:cNvPr>
          <p:cNvSpPr/>
          <p:nvPr/>
        </p:nvSpPr>
        <p:spPr>
          <a:xfrm>
            <a:off x="5630919" y="2548106"/>
            <a:ext cx="3687894" cy="2218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ksqlDB (@ksqlDB) | Twitter">
            <a:extLst>
              <a:ext uri="{FF2B5EF4-FFF2-40B4-BE49-F238E27FC236}">
                <a16:creationId xmlns:a16="http://schemas.microsoft.com/office/drawing/2014/main" id="{F6FF67B2-0D33-5E43-9073-D5D454FA0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9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2D4972E-D590-CD40-AA5A-BDCE2763C3F3}"/>
              </a:ext>
            </a:extLst>
          </p:cNvPr>
          <p:cNvSpPr/>
          <p:nvPr/>
        </p:nvSpPr>
        <p:spPr>
          <a:xfrm>
            <a:off x="165693" y="4164717"/>
            <a:ext cx="5993059" cy="26528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4</a:t>
            </a:fld>
            <a:endParaRPr lang="de-DE" dirty="0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5" name="AutoShape 4">
            <a:extLst>
              <a:ext uri="{FF2B5EF4-FFF2-40B4-BE49-F238E27FC236}">
                <a16:creationId xmlns:a16="http://schemas.microsoft.com/office/drawing/2014/main" id="{2B353D73-0F3B-824A-9094-DB0AAAE77899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8559311-0B0C-B443-9E8D-575B61D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57" name="Straight Arrow Connector 6">
            <a:extLst>
              <a:ext uri="{FF2B5EF4-FFF2-40B4-BE49-F238E27FC236}">
                <a16:creationId xmlns:a16="http://schemas.microsoft.com/office/drawing/2014/main" id="{D45D9647-B8B6-E043-A71F-C24965CA3251}"/>
              </a:ext>
            </a:extLst>
          </p:cNvPr>
          <p:cNvCxnSpPr>
            <a:cxnSpLocks/>
            <a:stCxn id="55" idx="3"/>
            <a:endCxn id="6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D3BEE58A-2F2C-F448-AC1D-1B7B6A765CFE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9" name="AutoShape 4">
            <a:extLst>
              <a:ext uri="{FF2B5EF4-FFF2-40B4-BE49-F238E27FC236}">
                <a16:creationId xmlns:a16="http://schemas.microsoft.com/office/drawing/2014/main" id="{59AF7B6D-BD06-DF4A-960D-BA7151EAC206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0D1B6A5-8488-7447-AC2E-073A6E13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61" name="Straight Arrow Connector 58">
            <a:extLst>
              <a:ext uri="{FF2B5EF4-FFF2-40B4-BE49-F238E27FC236}">
                <a16:creationId xmlns:a16="http://schemas.microsoft.com/office/drawing/2014/main" id="{6F71528A-D666-704A-9EF6-D29B3FD6F3F8}"/>
              </a:ext>
            </a:extLst>
          </p:cNvPr>
          <p:cNvCxnSpPr>
            <a:cxnSpLocks/>
            <a:stCxn id="59" idx="3"/>
            <a:endCxn id="6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AutoShape 4">
            <a:extLst>
              <a:ext uri="{FF2B5EF4-FFF2-40B4-BE49-F238E27FC236}">
                <a16:creationId xmlns:a16="http://schemas.microsoft.com/office/drawing/2014/main" id="{E2B2D557-D386-E343-B289-FEA557315A27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2E09DCE-4184-9242-9CB9-40081F56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64" name="Straight Arrow Connector 6">
            <a:extLst>
              <a:ext uri="{FF2B5EF4-FFF2-40B4-BE49-F238E27FC236}">
                <a16:creationId xmlns:a16="http://schemas.microsoft.com/office/drawing/2014/main" id="{B981DA9B-534D-3C4E-803F-9DC0219D2787}"/>
              </a:ext>
            </a:extLst>
          </p:cNvPr>
          <p:cNvCxnSpPr>
            <a:cxnSpLocks/>
            <a:stCxn id="62" idx="3"/>
            <a:endCxn id="6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0E3DC3-A015-8E4C-9D29-7288D22A7EE9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2AF984BD-B586-0444-9291-324FAB85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BF1EDA6-4F42-0449-A4EE-A40A9042EE0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8A0B3522-C752-E64D-A267-DA01FCDB0C69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1D75878-D138-C14A-BF91-10A47AF1C488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051442-65C0-E747-AC71-C91965AA5842}"/>
              </a:ext>
            </a:extLst>
          </p:cNvPr>
          <p:cNvCxnSpPr>
            <a:cxnSpLocks/>
            <a:stCxn id="68" idx="1"/>
            <a:endCxn id="6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F3EB5D-CBBB-DB48-BD7D-A631A3F521A1}"/>
              </a:ext>
            </a:extLst>
          </p:cNvPr>
          <p:cNvCxnSpPr>
            <a:cxnSpLocks/>
            <a:stCxn id="69" idx="3"/>
            <a:endCxn id="5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C0DCC2E-EC61-F942-885C-11B4420C9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4D2CB7F-380A-3E4D-B266-652134512879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74" name="Picture 2" descr="Truck Icon 869308">
            <a:extLst>
              <a:ext uri="{FF2B5EF4-FFF2-40B4-BE49-F238E27FC236}">
                <a16:creationId xmlns:a16="http://schemas.microsoft.com/office/drawing/2014/main" id="{9E8716F6-1B9B-6845-AC4A-C4EA058B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EE4A177-FD41-EA4F-AFA3-E2D74C1223B2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AA384C9-74F9-DD44-B9EC-58A741C7FBE3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77" name="Can 76">
            <a:extLst>
              <a:ext uri="{FF2B5EF4-FFF2-40B4-BE49-F238E27FC236}">
                <a16:creationId xmlns:a16="http://schemas.microsoft.com/office/drawing/2014/main" id="{FE91E1CD-5844-3743-93D1-B00A0B4FA234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D2C61B8-351E-9249-B809-4C57EE1F60AC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25">
            <a:extLst>
              <a:ext uri="{FF2B5EF4-FFF2-40B4-BE49-F238E27FC236}">
                <a16:creationId xmlns:a16="http://schemas.microsoft.com/office/drawing/2014/main" id="{F05073C0-1137-3643-B674-68BFE632DBEC}"/>
              </a:ext>
            </a:extLst>
          </p:cNvPr>
          <p:cNvCxnSpPr>
            <a:cxnSpLocks/>
            <a:stCxn id="76" idx="3"/>
            <a:endCxn id="7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6" descr="hnliches Foto">
            <a:extLst>
              <a:ext uri="{FF2B5EF4-FFF2-40B4-BE49-F238E27FC236}">
                <a16:creationId xmlns:a16="http://schemas.microsoft.com/office/drawing/2014/main" id="{624EFFB0-D098-9943-8211-F08A3138E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370390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ksqlDB (@ksqlDB) | Twitter">
            <a:extLst>
              <a:ext uri="{FF2B5EF4-FFF2-40B4-BE49-F238E27FC236}">
                <a16:creationId xmlns:a16="http://schemas.microsoft.com/office/drawing/2014/main" id="{18A13DDD-C7E1-C447-890C-3584F137C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21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5722651" y="3667822"/>
            <a:ext cx="3421350" cy="24108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5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815D61AE-CE86-A942-AFB6-697D3E90F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0795780F-9CAE-0D43-809F-E75C711D8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379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7995090" y="2548108"/>
            <a:ext cx="2574297" cy="1741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ksqlDB (@ksqlDB) | Twitter">
            <a:extLst>
              <a:ext uri="{FF2B5EF4-FFF2-40B4-BE49-F238E27FC236}">
                <a16:creationId xmlns:a16="http://schemas.microsoft.com/office/drawing/2014/main" id="{CAD947DB-719D-FC40-8205-5C3981E1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E63AD20-184F-394E-B818-22A5139750C1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59" name="Straight Arrow Connector 60">
            <a:extLst>
              <a:ext uri="{FF2B5EF4-FFF2-40B4-BE49-F238E27FC236}">
                <a16:creationId xmlns:a16="http://schemas.microsoft.com/office/drawing/2014/main" id="{8F631154-D1FB-CE4F-9C53-8BCAEEDAFA24}"/>
              </a:ext>
            </a:extLst>
          </p:cNvPr>
          <p:cNvCxnSpPr>
            <a:cxnSpLocks/>
            <a:stCxn id="5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15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1B4AAD4-C75C-774D-8ACF-85BA9303821B}"/>
              </a:ext>
            </a:extLst>
          </p:cNvPr>
          <p:cNvSpPr/>
          <p:nvPr/>
        </p:nvSpPr>
        <p:spPr>
          <a:xfrm>
            <a:off x="8533416" y="3435210"/>
            <a:ext cx="4469890" cy="15716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84558BDF-0688-3C41-B9F6-370C1549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ksqlDB (@ksqlDB) | Twitter">
            <a:extLst>
              <a:ext uri="{FF2B5EF4-FFF2-40B4-BE49-F238E27FC236}">
                <a16:creationId xmlns:a16="http://schemas.microsoft.com/office/drawing/2014/main" id="{B5E100FC-AFC4-6849-8F6F-EDB13D500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F053FC5E-2FE3-0E47-86E4-01509A0D2A09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69" name="Straight Arrow Connector 60">
            <a:extLst>
              <a:ext uri="{FF2B5EF4-FFF2-40B4-BE49-F238E27FC236}">
                <a16:creationId xmlns:a16="http://schemas.microsoft.com/office/drawing/2014/main" id="{9503E942-2E23-3540-A8A8-ACEE1604CF3A}"/>
              </a:ext>
            </a:extLst>
          </p:cNvPr>
          <p:cNvCxnSpPr>
            <a:cxnSpLocks/>
            <a:stCxn id="6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ksqlDB (@ksqlDB) | Twitter">
            <a:extLst>
              <a:ext uri="{FF2B5EF4-FFF2-40B4-BE49-F238E27FC236}">
                <a16:creationId xmlns:a16="http://schemas.microsoft.com/office/drawing/2014/main" id="{AD355335-0E11-0E49-A3B1-E1F504BF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ksqlDB (@ksqlDB) | Twitter">
            <a:extLst>
              <a:ext uri="{FF2B5EF4-FFF2-40B4-BE49-F238E27FC236}">
                <a16:creationId xmlns:a16="http://schemas.microsoft.com/office/drawing/2014/main" id="{C90EEBDB-014D-D74E-8464-BE00551B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64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F70D60BB-761E-A74A-96FF-C31FF8D061D4}"/>
              </a:ext>
            </a:extLst>
          </p:cNvPr>
          <p:cNvSpPr/>
          <p:nvPr/>
        </p:nvSpPr>
        <p:spPr>
          <a:xfrm>
            <a:off x="125356" y="56450"/>
            <a:ext cx="9864030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73A5F457-9E04-4243-BF44-2278113C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ksqlDB (@ksqlDB) | Twitter">
            <a:extLst>
              <a:ext uri="{FF2B5EF4-FFF2-40B4-BE49-F238E27FC236}">
                <a16:creationId xmlns:a16="http://schemas.microsoft.com/office/drawing/2014/main" id="{E8AA5ADD-FD45-9641-8FF0-54DD22D7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C9EB75E-FCB0-834B-8A7D-20AD92675270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1" name="Straight Arrow Connector 60">
            <a:extLst>
              <a:ext uri="{FF2B5EF4-FFF2-40B4-BE49-F238E27FC236}">
                <a16:creationId xmlns:a16="http://schemas.microsoft.com/office/drawing/2014/main" id="{A53420E8-9F1E-F64B-9919-FE806FE1327F}"/>
              </a:ext>
            </a:extLst>
          </p:cNvPr>
          <p:cNvCxnSpPr>
            <a:cxnSpLocks/>
            <a:stCxn id="9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5FB4E03A-CE83-A24B-B885-255C330B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ksqlDB (@ksqlDB) | Twitter">
            <a:extLst>
              <a:ext uri="{FF2B5EF4-FFF2-40B4-BE49-F238E27FC236}">
                <a16:creationId xmlns:a16="http://schemas.microsoft.com/office/drawing/2014/main" id="{F2933C37-7B7A-3A4B-B486-A80AEF05C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5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8D163AA9-9606-DD41-AF9F-34FB478426B1}"/>
              </a:ext>
            </a:extLst>
          </p:cNvPr>
          <p:cNvSpPr/>
          <p:nvPr/>
        </p:nvSpPr>
        <p:spPr>
          <a:xfrm>
            <a:off x="12053185" y="2140216"/>
            <a:ext cx="4451832" cy="24420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9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0652" y="3659710"/>
            <a:ext cx="324000" cy="109512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90212" y="4200054"/>
            <a:ext cx="649276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F8BC5E65-738D-4547-99D8-8FEF85519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ksqlDB (@ksqlDB) | Twitter">
            <a:extLst>
              <a:ext uri="{FF2B5EF4-FFF2-40B4-BE49-F238E27FC236}">
                <a16:creationId xmlns:a16="http://schemas.microsoft.com/office/drawing/2014/main" id="{DA84130D-9584-FE4D-B0C2-9A728735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B1752E7-3D55-5041-9520-7092D6159675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0" name="Straight Arrow Connector 60">
            <a:extLst>
              <a:ext uri="{FF2B5EF4-FFF2-40B4-BE49-F238E27FC236}">
                <a16:creationId xmlns:a16="http://schemas.microsoft.com/office/drawing/2014/main" id="{897BF83E-96D3-134D-8C81-FE1377F08958}"/>
              </a:ext>
            </a:extLst>
          </p:cNvPr>
          <p:cNvCxnSpPr>
            <a:cxnSpLocks/>
            <a:stCxn id="89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ksqlDB (@ksqlDB) | Twitter">
            <a:extLst>
              <a:ext uri="{FF2B5EF4-FFF2-40B4-BE49-F238E27FC236}">
                <a16:creationId xmlns:a16="http://schemas.microsoft.com/office/drawing/2014/main" id="{94079921-5158-A541-9D4F-8D61DC686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7BC3A786-E4A9-1A4B-B7E0-17DECD56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C61363CE-10A0-734F-B236-077C2302E00E}" vid="{CAC6573B-C561-2A4C-8F8B-52A7DFEDAA4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uilding Block GeneralDocType" ma:contentTypeID="0x0101008A3E7A74CC7B6D498FAA55EE7D07461A0049393F801F14844C8AE69036FE1A25ED009148318F39D3B244B4BDC58E23573D94" ma:contentTypeVersion="6" ma:contentTypeDescription="" ma:contentTypeScope="" ma:versionID="79caed3ac836eb36f85568c6877a61c1">
  <xsd:schema xmlns:xsd="http://www.w3.org/2001/XMLSchema" xmlns:xs="http://www.w3.org/2001/XMLSchema" xmlns:p="http://schemas.microsoft.com/office/2006/metadata/properties" xmlns:ns2="36351cdd-0dd9-4b4a-8e5c-007e4cafafda" xmlns:ns3="c4b9e184-14ce-443c-b89e-4fb866c8376b" targetNamespace="http://schemas.microsoft.com/office/2006/metadata/properties" ma:root="true" ma:fieldsID="147d0cb4009b0140b1bc83f1c27d00d3" ns2:_="" ns3:_="">
    <xsd:import namespace="36351cdd-0dd9-4b4a-8e5c-007e4cafafda"/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BBResponsible" minOccurs="0"/>
                <xsd:element ref="ns3:ValidTo" minOccurs="0"/>
                <xsd:element ref="ns3:SecurityLevel" minOccurs="0"/>
                <xsd:element ref="ns2:e006c5531a554e199b1c161782e18fa7" minOccurs="0"/>
                <xsd:element ref="ns3:TaxCatchAll" minOccurs="0"/>
                <xsd:element ref="ns3:TaxCatchAllLabel" minOccurs="0"/>
                <xsd:element ref="ns2:e26f90fa4b114d36b92a0f4d3b83316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1cdd-0dd9-4b4a-8e5c-007e4cafafda" elementFormDefault="qualified">
    <xsd:import namespace="http://schemas.microsoft.com/office/2006/documentManagement/types"/>
    <xsd:import namespace="http://schemas.microsoft.com/office/infopath/2007/PartnerControls"/>
    <xsd:element name="BBResponsible" ma:index="3" nillable="true" ma:displayName="Responsible" ma:description="The responsible person for this building block" ma:indexed="true" ma:list="UserInfo" ma:SharePointGroup="0" ma:internalName="BBResponsibl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006c5531a554e199b1c161782e18fa7" ma:index="10" nillable="true" ma:taxonomy="true" ma:internalName="e006c5531a554e199b1c161782e18fa7" ma:taxonomyFieldName="BBType" ma:displayName="Type" ma:default="" ma:fieldId="{e006c553-1a55-4e19-9b1c-161782e18fa7}" ma:taxonomyMulti="true" ma:sspId="e6b7f0d9-f34e-4053-b96a-1c1484d0c72f" ma:termSetId="0160587e-76b6-4642-bd59-5f3e119a80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26f90fa4b114d36b92a0f4d3b833166" ma:index="14" nillable="true" ma:taxonomy="true" ma:internalName="e26f90fa4b114d36b92a0f4d3b833166" ma:taxonomyFieldName="BBTechnology" ma:displayName="Technology" ma:default="38;#General|ad21028a-252f-47ac-86ac-384c5e0dcfe0" ma:fieldId="{e26f90fa-4b11-4d36-b92a-0f4d3b833166}" ma:taxonomyMulti="true" ma:sspId="e6b7f0d9-f34e-4053-b96a-1c1484d0c72f" ma:termSetId="1c207104-a7ca-489c-baa7-54377050c7bd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4" nillable="true" ma:displayName="Valid To" ma:format="DateOnly" ma:internalName="ValidTo" ma:readOnly="false">
      <xsd:simpleType>
        <xsd:restriction base="dms:DateTime"/>
      </xsd:simpleType>
    </xsd:element>
    <xsd:element name="SecurityLevel" ma:index="5" nillable="true" ma:displayName="Security Level" ma:default="internal" ma:format="RadioButtons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TaxCatchAll" ma:index="11" nillable="true" ma:displayName="Taxonomy Catch All Column" ma:hidden="true" ma:list="{7d8591b3-8293-4fd7-b11f-62a0ea518482}" ma:internalName="TaxCatchAll" ma:showField="CatchAllData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d8591b3-8293-4fd7-b11f-62a0ea518482}" ma:internalName="TaxCatchAllLabel" ma:readOnly="true" ma:showField="CatchAllDataLabel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Level xmlns="c4b9e184-14ce-443c-b89e-4fb866c8376b">internal</SecurityLevel>
    <ValidTo xmlns="c4b9e184-14ce-443c-b89e-4fb866c8376b" xsi:nil="true"/>
    <e26f90fa4b114d36b92a0f4d3b833166 xmlns="36351cdd-0dd9-4b4a-8e5c-007e4cafaf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ad21028a-252f-47ac-86ac-384c5e0dcfe0</TermId>
        </TermInfo>
      </Terms>
    </e26f90fa4b114d36b92a0f4d3b833166>
    <TaxCatchAll xmlns="c4b9e184-14ce-443c-b89e-4fb866c8376b">
      <Value>38</Value>
      <Value>17</Value>
    </TaxCatchAll>
    <BBResponsible xmlns="36351cdd-0dd9-4b4a-8e5c-007e4cafafda">
      <UserInfo>
        <DisplayName/>
        <AccountId xsi:nil="true"/>
        <AccountType/>
      </UserInfo>
    </BBResponsible>
    <e006c5531a554e199b1c161782e18fa7 xmlns="36351cdd-0dd9-4b4a-8e5c-007e4cafafda">
      <Terms xmlns="http://schemas.microsoft.com/office/infopath/2007/PartnerControls"/>
    </e006c5531a554e199b1c161782e18fa7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Props1.xml><?xml version="1.0" encoding="utf-8"?>
<ds:datastoreItem xmlns:ds="http://schemas.openxmlformats.org/officeDocument/2006/customXml" ds:itemID="{5008673D-01BD-4B6A-BB80-2EC6B8918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51cdd-0dd9-4b4a-8e5c-007e4cafafda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AABE6B-7EDE-498E-A165-B1EE51F54FE7}">
  <ds:schemaRefs>
    <ds:schemaRef ds:uri="http://www.w3.org/XML/1998/namespace"/>
    <ds:schemaRef ds:uri="http://purl.org/dc/terms/"/>
    <ds:schemaRef ds:uri="http://schemas.microsoft.com/office/2006/metadata/properties"/>
    <ds:schemaRef ds:uri="36351cdd-0dd9-4b4a-8e5c-007e4cafafda"/>
    <ds:schemaRef ds:uri="c4b9e184-14ce-443c-b89e-4fb866c8376b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D610167-6684-4945-9C65-8F37F25E39F9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14884</TotalTime>
  <Words>2129</Words>
  <Application>Microsoft Macintosh PowerPoint</Application>
  <PresentationFormat>Custom</PresentationFormat>
  <Paragraphs>455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Impact</vt:lpstr>
      <vt:lpstr>Nunito</vt:lpstr>
      <vt:lpstr>Segoe UI</vt:lpstr>
      <vt:lpstr>Benutzerdefiniertes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van Keulen</dc:creator>
  <cp:lastModifiedBy>Guido Schmutz</cp:lastModifiedBy>
  <cp:revision>22</cp:revision>
  <cp:lastPrinted>2020-08-24T13:51:20Z</cp:lastPrinted>
  <dcterms:created xsi:type="dcterms:W3CDTF">2019-09-11T18:47:12Z</dcterms:created>
  <dcterms:modified xsi:type="dcterms:W3CDTF">2020-09-10T08:39:36Z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0x0101008A3E7A74CC7B6D498FAA55EE7D07461A0049393F801F14844C8AE69036FE1A25ED009148318F39D3B244B4BDC58E23573D94</vt:lpwstr>
  </property>
  <property fmtid="{D5CDD505-2E9C-101B-9397-08002B2CF9AE}" pid="3" name="BDSDiscipline">
    <vt:lpwstr>43;#SEC-GEN|9a069ce5-35cb-458f-b110-00d8b51ad25d</vt:lpwstr>
  </property>
  <property fmtid="{D5CDD505-2E9C-101B-9397-08002B2CF9AE}" pid="4" name="p6bbf032a31a4ec1a9242008b5f52d30">
    <vt:lpwstr>Idea (less than 50%)|11738ae2-6e62-42f4-a361-42d574667437</vt:lpwstr>
  </property>
  <property fmtid="{D5CDD505-2E9C-101B-9397-08002B2CF9AE}" pid="5" name="BBType">
    <vt:lpwstr/>
  </property>
  <property fmtid="{D5CDD505-2E9C-101B-9397-08002B2CF9AE}" pid="6" name="BBTechnology">
    <vt:lpwstr>38;#General|ad21028a-252f-47ac-86ac-384c5e0dcfe0</vt:lpwstr>
  </property>
  <property fmtid="{D5CDD505-2E9C-101B-9397-08002B2CF9AE}" pid="7" name="BBStatus">
    <vt:lpwstr>17;#Idea (less than 50%)|11738ae2-6e62-42f4-a361-42d574667437</vt:lpwstr>
  </property>
</Properties>
</file>